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5" r:id="rId2"/>
    <p:sldId id="262" r:id="rId3"/>
    <p:sldId id="257" r:id="rId4"/>
    <p:sldId id="258" r:id="rId5"/>
    <p:sldId id="259" r:id="rId6"/>
    <p:sldId id="260" r:id="rId7"/>
    <p:sldId id="263" r:id="rId8"/>
    <p:sldId id="264" r:id="rId9"/>
    <p:sldId id="266" r:id="rId10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1285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286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0243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44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45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46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47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48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49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0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1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2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3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5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6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7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8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9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60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61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6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63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EAF463A-BC7C-46EE-9F1E-7F377CCA4891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10264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0265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19799"/>
          </a:xfrm>
        </p:spPr>
        <p:txBody>
          <a:bodyPr/>
          <a:lstStyle/>
          <a:p>
            <a:pPr>
              <a:buNone/>
            </a:pPr>
            <a:r>
              <a:rPr lang="ru-RU" sz="5400" b="1" dirty="0" smtClean="0">
                <a:effectLst/>
                <a:latin typeface="Gabriola" pitchFamily="82" charset="0"/>
              </a:rPr>
              <a:t>История  моей семьи в годы Великой Отечественной войны </a:t>
            </a:r>
          </a:p>
          <a:p>
            <a:pPr>
              <a:buNone/>
            </a:pPr>
            <a:r>
              <a:rPr lang="ru-RU" sz="5400" b="1" dirty="0" smtClean="0">
                <a:effectLst/>
                <a:latin typeface="Gabriola" pitchFamily="82" charset="0"/>
              </a:rPr>
              <a:t>(1941-1945гг.)</a:t>
            </a:r>
          </a:p>
          <a:p>
            <a:pPr algn="r">
              <a:buNone/>
            </a:pPr>
            <a:r>
              <a:rPr lang="ru-RU" sz="2400" b="1" dirty="0" smtClean="0">
                <a:effectLst/>
                <a:latin typeface="+mj-lt"/>
              </a:rPr>
              <a:t>Работу выполнил:</a:t>
            </a:r>
          </a:p>
          <a:p>
            <a:pPr algn="r">
              <a:buNone/>
            </a:pPr>
            <a:r>
              <a:rPr lang="ru-RU" sz="2400" b="1" dirty="0" smtClean="0">
                <a:effectLst/>
                <a:latin typeface="+mj-lt"/>
              </a:rPr>
              <a:t>ученик 1Д класса</a:t>
            </a:r>
          </a:p>
          <a:p>
            <a:pPr algn="r">
              <a:buNone/>
            </a:pPr>
            <a:r>
              <a:rPr lang="ru-RU" sz="2400" b="1" dirty="0" smtClean="0">
                <a:effectLst/>
                <a:latin typeface="+mj-lt"/>
              </a:rPr>
              <a:t>МБОУ «СОШ №35»</a:t>
            </a:r>
          </a:p>
          <a:p>
            <a:pPr algn="r">
              <a:buNone/>
            </a:pPr>
            <a:r>
              <a:rPr lang="ru-RU" sz="2400" b="1" dirty="0" smtClean="0">
                <a:effectLst/>
                <a:latin typeface="+mj-lt"/>
              </a:rPr>
              <a:t>   Салахов Д.А</a:t>
            </a:r>
            <a:r>
              <a:rPr lang="ru-RU" sz="2400" b="1" dirty="0" smtClean="0">
                <a:effectLst/>
                <a:latin typeface="Gabriola" pitchFamily="82" charset="0"/>
              </a:rPr>
              <a:t>.</a:t>
            </a:r>
          </a:p>
          <a:p>
            <a:pPr algn="r">
              <a:buNone/>
            </a:pPr>
            <a:endParaRPr lang="ru-RU" sz="2400" b="1" dirty="0">
              <a:effectLst/>
              <a:latin typeface="Gabriola" pitchFamily="82" charset="0"/>
            </a:endParaRPr>
          </a:p>
        </p:txBody>
      </p:sp>
      <p:pic>
        <p:nvPicPr>
          <p:cNvPr id="8194" name="Picture 2" descr="C:\Users\Лейсан\Desktop\290773_html_m3137aa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029200"/>
            <a:ext cx="86868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Лейсан\Desktop\для презинтации\img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9600" y="304800"/>
            <a:ext cx="57642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Моя прабабушка</a:t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3600" dirty="0" err="1" smtClean="0">
                <a:solidFill>
                  <a:srgbClr val="FFFF00"/>
                </a:solidFill>
              </a:rPr>
              <a:t>Хайбуллина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3600" dirty="0" err="1" smtClean="0">
                <a:solidFill>
                  <a:srgbClr val="FFFF00"/>
                </a:solidFill>
              </a:rPr>
              <a:t>Миннебика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Идиятулловна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3600" dirty="0" smtClean="0">
                <a:solidFill>
                  <a:srgbClr val="FFFF00"/>
                </a:solidFill>
              </a:rPr>
              <a:t>труженик тыла  </a:t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3600" dirty="0" smtClean="0">
                <a:solidFill>
                  <a:srgbClr val="FFFF00"/>
                </a:solidFill>
              </a:rPr>
              <a:t>Великой Отечественной войны (1941-1945гг.)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Лейсан\Desktop\для презинтации\20141208_1102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3657600" cy="4209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19600" y="533400"/>
            <a:ext cx="4514088" cy="2819400"/>
          </a:xfrm>
        </p:spPr>
        <p:txBody>
          <a:bodyPr/>
          <a:lstStyle/>
          <a:p>
            <a:pPr>
              <a:buNone/>
            </a:pPr>
            <a:r>
              <a:rPr lang="ru-RU" b="1" dirty="0" err="1" smtClean="0">
                <a:effectLst/>
                <a:latin typeface="+mj-lt"/>
              </a:rPr>
              <a:t>Хайбуллина</a:t>
            </a:r>
            <a:r>
              <a:rPr lang="ru-RU" b="1" dirty="0" smtClean="0">
                <a:effectLst/>
                <a:latin typeface="+mj-lt"/>
              </a:rPr>
              <a:t> </a:t>
            </a:r>
            <a:r>
              <a:rPr lang="ru-RU" b="1" dirty="0" err="1" smtClean="0">
                <a:effectLst/>
                <a:latin typeface="+mj-lt"/>
              </a:rPr>
              <a:t>Миннебика</a:t>
            </a:r>
            <a:r>
              <a:rPr lang="ru-RU" b="1" dirty="0" smtClean="0">
                <a:effectLst/>
                <a:latin typeface="+mj-lt"/>
              </a:rPr>
              <a:t> </a:t>
            </a:r>
            <a:r>
              <a:rPr lang="ru-RU" b="1" dirty="0" err="1" smtClean="0">
                <a:effectLst/>
                <a:latin typeface="+mj-lt"/>
              </a:rPr>
              <a:t>Идиятулловна</a:t>
            </a:r>
            <a:r>
              <a:rPr lang="ru-RU" b="1" dirty="0" smtClean="0">
                <a:effectLst/>
                <a:latin typeface="+mj-lt"/>
              </a:rPr>
              <a:t> </a:t>
            </a:r>
          </a:p>
          <a:p>
            <a:pPr>
              <a:buNone/>
            </a:pPr>
            <a:r>
              <a:rPr lang="ru-RU" dirty="0" smtClean="0">
                <a:effectLst/>
                <a:latin typeface="+mj-lt"/>
              </a:rPr>
              <a:t>родилась 3 декабря 1929г. село </a:t>
            </a:r>
            <a:r>
              <a:rPr lang="ru-RU" dirty="0" err="1" smtClean="0">
                <a:effectLst/>
                <a:latin typeface="+mj-lt"/>
              </a:rPr>
              <a:t>Юрткуль</a:t>
            </a:r>
            <a:r>
              <a:rPr lang="ru-RU" dirty="0" smtClean="0">
                <a:effectLst/>
                <a:latin typeface="+mj-lt"/>
              </a:rPr>
              <a:t> Спасского района</a:t>
            </a:r>
            <a:endParaRPr lang="ru-RU" dirty="0">
              <a:effectLst/>
              <a:latin typeface="+mj-lt"/>
            </a:endParaRPr>
          </a:p>
        </p:txBody>
      </p:sp>
      <p:pic>
        <p:nvPicPr>
          <p:cNvPr id="2050" name="Picture 2" descr="C:\Users\Лейсан\Desktop\для презинтации\20141208_1107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581400"/>
            <a:ext cx="3957553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228600"/>
            <a:ext cx="8610600" cy="3733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>
                <a:effectLst/>
              </a:rPr>
              <a:t> Когда началась война, моей прабабушке, </a:t>
            </a:r>
            <a:r>
              <a:rPr lang="ru-RU" dirty="0" err="1" smtClean="0">
                <a:effectLst/>
              </a:rPr>
              <a:t>Хайбуллиной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Миннебике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Идиятулловне</a:t>
            </a:r>
            <a:r>
              <a:rPr lang="ru-RU" dirty="0" smtClean="0">
                <a:effectLst/>
              </a:rPr>
              <a:t> ,было 12 лет.  В эти юные годы, она была отправлена  в Спасский лесхоз, на вырубку леса. В летнее время работала в колхозе, на посевных.  Прабабушка, по рассказам моей мамы, всю свою жизнь помнила, как они пешком тащили на повозках  пшеницу  от села </a:t>
            </a:r>
            <a:r>
              <a:rPr lang="ru-RU" dirty="0" err="1" smtClean="0">
                <a:effectLst/>
              </a:rPr>
              <a:t>Юрткуль</a:t>
            </a:r>
            <a:r>
              <a:rPr lang="ru-RU" dirty="0" smtClean="0">
                <a:effectLst/>
              </a:rPr>
              <a:t>  до Спасского районного центра. Это расстояние в  40 км. </a:t>
            </a:r>
            <a:endParaRPr lang="ru-RU" dirty="0">
              <a:effectLst/>
            </a:endParaRPr>
          </a:p>
        </p:txBody>
      </p:sp>
      <p:pic>
        <p:nvPicPr>
          <p:cNvPr id="3074" name="Picture 2" descr="C:\Users\Лейсан\Desktop\для презинтации\imgpreview.jpgколхоз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4191000"/>
            <a:ext cx="3234714" cy="2237343"/>
          </a:xfrm>
          <a:prstGeom prst="rect">
            <a:avLst/>
          </a:prstGeom>
          <a:noFill/>
        </p:spPr>
      </p:pic>
      <p:pic>
        <p:nvPicPr>
          <p:cNvPr id="3075" name="Picture 3" descr="C:\Users\Лейсан\Desktop\для презинтации\57jl8t960k1s-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267200"/>
            <a:ext cx="3886200" cy="239244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81000"/>
            <a:ext cx="5334000" cy="574992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effectLst/>
              </a:rPr>
              <a:t>В   1948г. официально, моя прабабушка была принята в государственный завод имени «Серго», станочницей цеха. Казанский пороховой завод бесперебойно снабжал российские войска всеми видами  боеприпасов и во многом способствовал славе российского оружия.  </a:t>
            </a:r>
            <a:endParaRPr lang="ru-RU" dirty="0">
              <a:effectLst/>
            </a:endParaRPr>
          </a:p>
        </p:txBody>
      </p:sp>
      <p:pic>
        <p:nvPicPr>
          <p:cNvPr id="4098" name="Picture 2" descr="C:\Users\Лейсан\Desktop\для презинтации\poroh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6381" y="762000"/>
            <a:ext cx="3279019" cy="4419600"/>
          </a:xfrm>
          <a:prstGeom prst="rect">
            <a:avLst/>
          </a:prstGeom>
          <a:noFill/>
        </p:spPr>
      </p:pic>
      <p:pic>
        <p:nvPicPr>
          <p:cNvPr id="4099" name="Picture 3" descr="C:\Users\Лейсан\Desktop\для презинтации\0_58f1c_44616ec5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5159782"/>
            <a:ext cx="2286000" cy="149814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762000"/>
            <a:ext cx="7848600" cy="54254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>
                <a:effectLst/>
              </a:rPr>
              <a:t>Генерал армии, дваджы герой Советского Союза Павел Батов говорил: «Войну выиграли не только те, кто стреляли через прицельную планку на врага, но женщины и дети, которые дневали и ночевали в цехах, и выпускали гранаты, мины, снаряды… » </a:t>
            </a:r>
            <a:endParaRPr lang="ru-RU" dirty="0">
              <a:effectLst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887968" y="1524000"/>
            <a:ext cx="45719" cy="15240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990600"/>
          </a:xfrm>
        </p:spPr>
        <p:txBody>
          <a:bodyPr/>
          <a:lstStyle/>
          <a:p>
            <a:r>
              <a:rPr lang="ru-RU" sz="4800" dirty="0" smtClean="0"/>
              <a:t>Награды</a:t>
            </a:r>
            <a:endParaRPr lang="ru-RU" sz="4800" dirty="0"/>
          </a:p>
        </p:txBody>
      </p:sp>
      <p:pic>
        <p:nvPicPr>
          <p:cNvPr id="6146" name="Picture 2" descr="C:\Users\Лейсан\Desktop\для презинтации\20141208_1105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95350"/>
            <a:ext cx="8001000" cy="60007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Поздравления</a:t>
            </a:r>
            <a:endParaRPr lang="ru-RU" dirty="0"/>
          </a:p>
        </p:txBody>
      </p:sp>
      <p:pic>
        <p:nvPicPr>
          <p:cNvPr id="7170" name="Picture 2" descr="C:\Users\Лейсан\Desktop\для презинтации\20141208_1107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1516" y="1600200"/>
            <a:ext cx="6040967" cy="45307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Лейсан\Desktop\9Ma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69024" cy="6858000"/>
          </a:xfrm>
          <a:prstGeom prst="rect">
            <a:avLst/>
          </a:prstGeom>
          <a:noFill/>
        </p:spPr>
      </p:pic>
      <p:pic>
        <p:nvPicPr>
          <p:cNvPr id="5" name="Picture 3" descr="C:\Users\Лейсан\Desktop\для презинтации\20141208_1102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219200"/>
            <a:ext cx="2052578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219200" y="3733800"/>
            <a:ext cx="441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Gabriola" pitchFamily="82" charset="0"/>
              </a:rPr>
              <a:t>Спасибо Вам за труд</a:t>
            </a:r>
          </a:p>
          <a:p>
            <a:r>
              <a:rPr lang="ru-RU" sz="4000" dirty="0" smtClean="0">
                <a:latin typeface="Gabriola" pitchFamily="82" charset="0"/>
              </a:rPr>
              <a:t>на благо победы!</a:t>
            </a:r>
            <a:endParaRPr lang="ru-RU" sz="4000" dirty="0"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503b8985c2188afbbbe7fcbdfa8b223a4512"/>
</p:tagLst>
</file>

<file path=ppt/theme/theme1.xml><?xml version="1.0" encoding="utf-8"?>
<a:theme xmlns:a="http://schemas.openxmlformats.org/drawingml/2006/main" name="Тема2">
  <a:themeElements>
    <a:clrScheme name="Клен 3">
      <a:dk1>
        <a:srgbClr val="000000"/>
      </a:dk1>
      <a:lt1>
        <a:srgbClr val="FFFFCC"/>
      </a:lt1>
      <a:dk2>
        <a:srgbClr val="A26D18"/>
      </a:dk2>
      <a:lt2>
        <a:srgbClr val="F9D793"/>
      </a:lt2>
      <a:accent1>
        <a:srgbClr val="FFD05B"/>
      </a:accent1>
      <a:accent2>
        <a:srgbClr val="FEE1A8"/>
      </a:accent2>
      <a:accent3>
        <a:srgbClr val="FFFFE2"/>
      </a:accent3>
      <a:accent4>
        <a:srgbClr val="000000"/>
      </a:accent4>
      <a:accent5>
        <a:srgbClr val="FFE4B5"/>
      </a:accent5>
      <a:accent6>
        <a:srgbClr val="E6CC98"/>
      </a:accent6>
      <a:hlink>
        <a:srgbClr val="FF0000"/>
      </a:hlink>
      <a:folHlink>
        <a:srgbClr val="CC66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139</TotalTime>
  <Words>210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Тема2</vt:lpstr>
      <vt:lpstr>Слайд 1</vt:lpstr>
      <vt:lpstr>Слайд 2</vt:lpstr>
      <vt:lpstr>Слайд 3</vt:lpstr>
      <vt:lpstr>Слайд 4</vt:lpstr>
      <vt:lpstr>Слайд 5</vt:lpstr>
      <vt:lpstr>Слайд 6</vt:lpstr>
      <vt:lpstr>Награды</vt:lpstr>
      <vt:lpstr>Поздравления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прабабушка Хайбуллина  Миннебика Идиятулловна  труженик тыла  Великой Отечественной войне (1941-1945гг.)  </dc:title>
  <dc:creator>Лейсан</dc:creator>
  <cp:lastModifiedBy>Лейсан</cp:lastModifiedBy>
  <cp:revision>19</cp:revision>
  <dcterms:created xsi:type="dcterms:W3CDTF">2014-12-02T15:08:42Z</dcterms:created>
  <dcterms:modified xsi:type="dcterms:W3CDTF">2014-12-08T09:32:10Z</dcterms:modified>
</cp:coreProperties>
</file>